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E0DA-8919-FE4E-9B99-4FEC0C627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2C24F4-F94E-0642-87CB-075057036A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EF9B0A-5E4C-8541-AFAF-2ABA967A6552}"/>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BFF25CAB-A58A-4144-A829-83B72C7BE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24B8A-8320-D945-BB44-F92E57A66DCF}"/>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77207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E417-9ECB-7F43-910E-A65EF7AC4A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38491E-B37B-5F47-A5DB-3DD0E124BE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09436-98E8-CA4C-9B8A-00EBAEA98B22}"/>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6C6DE697-396B-764A-BB5A-933C64985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AED82-B007-EF4F-AB6D-229CDB928111}"/>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45703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68B485-D57B-8E4C-B472-D151C1DC26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8022D1-A94B-5A44-A958-2C34E82769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C3143-D266-5D4D-8581-B54BD26CCAC4}"/>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99FCD2B1-2E87-4549-AD79-95A988572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644ED-4EE3-3449-A4E9-161D5ED4271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63957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8515-40B6-0A4F-B5D6-5C7EAD14E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E8D204-2004-A640-AC5E-04C74C8BF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07D27-A7A6-5145-B6D9-5FC07461F018}"/>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C9895447-21A4-7F41-8A79-AF89D2F08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F7BE-3B9E-BF4D-B38B-9F746CC1A8E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9706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008C-F0ED-5D4A-8ACA-5CAF899FA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2BFC54-CA28-E242-8223-75D9D2225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F290B1-BE45-9F4D-A311-AEA318B5728C}"/>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48B88168-1776-8F45-A7E7-73E7366BF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E3869-6677-BB42-A9DD-853394F35813}"/>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00540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BE45-434B-2E43-BABF-F2C335524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66042-724B-BC4D-B229-3148F189B3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C7137-E8C1-E149-BF3F-434CB215FA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2A38B6-86B0-D547-9E3E-60C13429C2FA}"/>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6" name="Footer Placeholder 5">
            <a:extLst>
              <a:ext uri="{FF2B5EF4-FFF2-40B4-BE49-F238E27FC236}">
                <a16:creationId xmlns:a16="http://schemas.microsoft.com/office/drawing/2014/main" id="{AB61E2EC-0B8B-5249-9C88-7B71BB316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B0E61-49BE-AA47-A1DB-666E5D07FB8A}"/>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44670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625F-F76A-8249-A48C-FFCE210590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B912C0-BADF-7145-8987-8FCA2C28A5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278AF2-FC61-164E-B359-D92AD122F5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9FAE6E-8768-8E49-8D09-6E2EE433C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7EB3D5-008E-CB40-8CDE-A1D04DD3D7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A26058-EA19-5A4E-873B-5C9AF229E837}"/>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8" name="Footer Placeholder 7">
            <a:extLst>
              <a:ext uri="{FF2B5EF4-FFF2-40B4-BE49-F238E27FC236}">
                <a16:creationId xmlns:a16="http://schemas.microsoft.com/office/drawing/2014/main" id="{B0AACA36-258B-8741-8DF7-DBA23550C3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44C9AB-6CC6-9F4B-871B-54EA8698443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93238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712-0EEF-F54D-A939-85E30B719E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33CA24-6C29-C644-A81A-F9A261699A87}"/>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4" name="Footer Placeholder 3">
            <a:extLst>
              <a:ext uri="{FF2B5EF4-FFF2-40B4-BE49-F238E27FC236}">
                <a16:creationId xmlns:a16="http://schemas.microsoft.com/office/drawing/2014/main" id="{6A2C3416-CAC3-584A-A5FE-DE877A26A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827F01-13F7-724D-A321-5D32CC22BFD6}"/>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5294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006C2-8AFD-384D-8BE9-77A596157C61}"/>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3" name="Footer Placeholder 2">
            <a:extLst>
              <a:ext uri="{FF2B5EF4-FFF2-40B4-BE49-F238E27FC236}">
                <a16:creationId xmlns:a16="http://schemas.microsoft.com/office/drawing/2014/main" id="{F3FDDEE9-D795-C946-96BB-CC2F1C80DA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B0E262-42A0-8D4E-BEFC-1FF96F73B3E2}"/>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952487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8858-CECB-3A4B-A920-4E58AC8C8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F7D2F4-CFDC-E841-94EA-8DC3601A67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2EA48-8A9B-1E43-A245-9FA0DE784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DFF5D7-203A-B74E-A968-FD4D4C2F59F0}"/>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6" name="Footer Placeholder 5">
            <a:extLst>
              <a:ext uri="{FF2B5EF4-FFF2-40B4-BE49-F238E27FC236}">
                <a16:creationId xmlns:a16="http://schemas.microsoft.com/office/drawing/2014/main" id="{108B2EB0-8F30-A941-8830-A3E7CCF54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0BA1F-6DFB-154F-9EB9-7A754C91E24A}"/>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50573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0C46-67DE-9243-9FD8-3C7ED3AC58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C99FC3-FD0A-A34B-B2DE-ECA56D8E1F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50FCA7-C706-E64A-961D-44D91E086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732BA-E822-0C4A-AEE4-7BDEE4E7C95E}"/>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6" name="Footer Placeholder 5">
            <a:extLst>
              <a:ext uri="{FF2B5EF4-FFF2-40B4-BE49-F238E27FC236}">
                <a16:creationId xmlns:a16="http://schemas.microsoft.com/office/drawing/2014/main" id="{37E596A5-7512-724A-A49F-163352FB6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AE2142-39C8-6B4A-BF04-EDA82631E00E}"/>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1179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0045E3-2746-0945-9A5D-FBE1857E97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D0AF6-9BA4-3E42-B89C-3CD182C14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FD12A-F2AB-B34C-A3C4-18D7ED0B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1611744D-F032-2D4E-86BB-B58BFF700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9BB6DE-DAA7-5442-BCC7-78434EADB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FB5FD3-DAF4-4C49-B122-4B861D0BF61C}" type="slidenum">
              <a:rPr lang="en-US" smtClean="0"/>
              <a:t>‹#›</a:t>
            </a:fld>
            <a:endParaRPr lang="en-US"/>
          </a:p>
        </p:txBody>
      </p:sp>
    </p:spTree>
    <p:extLst>
      <p:ext uri="{BB962C8B-B14F-4D97-AF65-F5344CB8AC3E}">
        <p14:creationId xmlns:p14="http://schemas.microsoft.com/office/powerpoint/2010/main" val="1493377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iki.seeedstudio.com/Wio-Terminal-Getting-Started/"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files.seeedstudio.com/arduino/package_seeeduino_boards_index.json"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ECD7-2FFF-F349-B66B-E2BEFBA55711}"/>
              </a:ext>
            </a:extLst>
          </p:cNvPr>
          <p:cNvSpPr>
            <a:spLocks noGrp="1"/>
          </p:cNvSpPr>
          <p:nvPr>
            <p:ph type="ctrTitle"/>
          </p:nvPr>
        </p:nvSpPr>
        <p:spPr/>
        <p:txBody>
          <a:bodyPr>
            <a:normAutofit fontScale="90000"/>
          </a:bodyPr>
          <a:lstStyle/>
          <a:p>
            <a:r>
              <a:rPr lang="en-US" b="1" dirty="0"/>
              <a:t>Mouse fatigue detection training a Neural Network for Arduino in TensorFlow</a:t>
            </a:r>
            <a:endParaRPr lang="en-US" dirty="0"/>
          </a:p>
        </p:txBody>
      </p:sp>
      <p:sp>
        <p:nvSpPr>
          <p:cNvPr id="3" name="Subtitle 2">
            <a:extLst>
              <a:ext uri="{FF2B5EF4-FFF2-40B4-BE49-F238E27FC236}">
                <a16:creationId xmlns:a16="http://schemas.microsoft.com/office/drawing/2014/main" id="{1D416F8A-0BAE-B748-B119-F33F1A9F042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49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2F787-AB8D-A94E-A792-62C266267C93}"/>
              </a:ext>
            </a:extLst>
          </p:cNvPr>
          <p:cNvSpPr>
            <a:spLocks noGrp="1"/>
          </p:cNvSpPr>
          <p:nvPr>
            <p:ph type="title"/>
          </p:nvPr>
        </p:nvSpPr>
        <p:spPr/>
        <p:txBody>
          <a:bodyPr/>
          <a:lstStyle/>
          <a:p>
            <a:pPr algn="ctr"/>
            <a:r>
              <a:rPr lang="en-US" dirty="0"/>
              <a:t>Set up the </a:t>
            </a:r>
            <a:r>
              <a:rPr lang="en-US" dirty="0" err="1"/>
              <a:t>Seeed</a:t>
            </a:r>
            <a:r>
              <a:rPr lang="en-US" dirty="0"/>
              <a:t> SAMD Arduino Core</a:t>
            </a:r>
          </a:p>
        </p:txBody>
      </p:sp>
      <p:sp>
        <p:nvSpPr>
          <p:cNvPr id="3" name="Content Placeholder 2">
            <a:extLst>
              <a:ext uri="{FF2B5EF4-FFF2-40B4-BE49-F238E27FC236}">
                <a16:creationId xmlns:a16="http://schemas.microsoft.com/office/drawing/2014/main" id="{2EAB6CD2-4708-8040-B6C6-0455BE2BB35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124" name="Picture 4">
            <a:extLst>
              <a:ext uri="{FF2B5EF4-FFF2-40B4-BE49-F238E27FC236}">
                <a16:creationId xmlns:a16="http://schemas.microsoft.com/office/drawing/2014/main" id="{221C4807-68B9-AD43-AF5E-F8CE89EB3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0" y="1898650"/>
            <a:ext cx="5359400" cy="3060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68208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154-1992-FB46-A9D8-64A93FE1379C}"/>
              </a:ext>
            </a:extLst>
          </p:cNvPr>
          <p:cNvSpPr>
            <a:spLocks noGrp="1"/>
          </p:cNvSpPr>
          <p:nvPr>
            <p:ph type="title"/>
          </p:nvPr>
        </p:nvSpPr>
        <p:spPr>
          <a:xfrm>
            <a:off x="911772" y="917574"/>
            <a:ext cx="10515600" cy="1325563"/>
          </a:xfrm>
        </p:spPr>
        <p:txBody>
          <a:bodyPr>
            <a:normAutofit fontScale="90000"/>
          </a:bodyPr>
          <a:lstStyle/>
          <a:p>
            <a:r>
              <a:rPr lang="en-US" dirty="0"/>
              <a:t>Open the Arduino IDE, click Tools | Board | Boards Manager, and search for </a:t>
            </a:r>
            <a:r>
              <a:rPr lang="en-US" dirty="0" err="1"/>
              <a:t>Wio</a:t>
            </a:r>
            <a:r>
              <a:rPr lang="en-US" dirty="0"/>
              <a:t> Terminal in the search box. Then, install </a:t>
            </a:r>
            <a:r>
              <a:rPr lang="en-US" dirty="0" err="1"/>
              <a:t>Seeed</a:t>
            </a:r>
            <a:r>
              <a:rPr lang="en-US" dirty="0"/>
              <a:t> SAMD Boards</a:t>
            </a:r>
            <a:br>
              <a:rPr lang="en-US" dirty="0"/>
            </a:br>
            <a:endParaRPr lang="en-US" dirty="0"/>
          </a:p>
        </p:txBody>
      </p:sp>
      <p:pic>
        <p:nvPicPr>
          <p:cNvPr id="6146" name="Picture 2">
            <a:extLst>
              <a:ext uri="{FF2B5EF4-FFF2-40B4-BE49-F238E27FC236}">
                <a16:creationId xmlns:a16="http://schemas.microsoft.com/office/drawing/2014/main" id="{9B7282D2-F603-204F-85EE-BABF63643D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4178300" y="2724944"/>
            <a:ext cx="3835400" cy="2552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3350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4054-8A58-164D-902A-9EF87C2E5B2F}"/>
              </a:ext>
            </a:extLst>
          </p:cNvPr>
          <p:cNvSpPr>
            <a:spLocks noGrp="1"/>
          </p:cNvSpPr>
          <p:nvPr>
            <p:ph type="title"/>
          </p:nvPr>
        </p:nvSpPr>
        <p:spPr>
          <a:xfrm>
            <a:off x="838200" y="90487"/>
            <a:ext cx="10515600" cy="1325563"/>
          </a:xfrm>
        </p:spPr>
        <p:txBody>
          <a:bodyPr/>
          <a:lstStyle/>
          <a:p>
            <a:pPr algn="ctr"/>
            <a:r>
              <a:rPr lang="en-US" dirty="0"/>
              <a:t>Selecting board and port</a:t>
            </a:r>
          </a:p>
        </p:txBody>
      </p:sp>
      <p:sp>
        <p:nvSpPr>
          <p:cNvPr id="3" name="Content Placeholder 2">
            <a:extLst>
              <a:ext uri="{FF2B5EF4-FFF2-40B4-BE49-F238E27FC236}">
                <a16:creationId xmlns:a16="http://schemas.microsoft.com/office/drawing/2014/main" id="{A719D42A-E252-C849-B9EE-A40B9CBD6891}"/>
              </a:ext>
            </a:extLst>
          </p:cNvPr>
          <p:cNvSpPr>
            <a:spLocks noGrp="1"/>
          </p:cNvSpPr>
          <p:nvPr>
            <p:ph idx="1"/>
          </p:nvPr>
        </p:nvSpPr>
        <p:spPr/>
        <p:txBody>
          <a:bodyPr>
            <a:normAutofit fontScale="92500" lnSpcReduction="20000"/>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Select the Tools | Board menu entry that corresponds to your Arduino. </a:t>
            </a:r>
          </a:p>
          <a:p>
            <a:pPr marL="0" indent="0" algn="ctr">
              <a:buNone/>
            </a:pPr>
            <a:r>
              <a:rPr lang="en-US" dirty="0"/>
              <a:t>Select the </a:t>
            </a:r>
            <a:r>
              <a:rPr lang="en-US" dirty="0" err="1"/>
              <a:t>Wio</a:t>
            </a:r>
            <a:r>
              <a:rPr lang="en-US" dirty="0"/>
              <a:t> Terminal</a:t>
            </a:r>
          </a:p>
        </p:txBody>
      </p:sp>
      <p:pic>
        <p:nvPicPr>
          <p:cNvPr id="7170" name="Picture 2">
            <a:extLst>
              <a:ext uri="{FF2B5EF4-FFF2-40B4-BE49-F238E27FC236}">
                <a16:creationId xmlns:a16="http://schemas.microsoft.com/office/drawing/2014/main" id="{75BDB680-B245-3B4B-914D-59BB0B45F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0" y="1008278"/>
            <a:ext cx="5359400" cy="402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202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97D9-6E2B-DC4F-8E7B-BB510F7DCDFD}"/>
              </a:ext>
            </a:extLst>
          </p:cNvPr>
          <p:cNvSpPr>
            <a:spLocks noGrp="1"/>
          </p:cNvSpPr>
          <p:nvPr>
            <p:ph type="title"/>
          </p:nvPr>
        </p:nvSpPr>
        <p:spPr>
          <a:xfrm>
            <a:off x="838200" y="681037"/>
            <a:ext cx="10515600" cy="591709"/>
          </a:xfrm>
        </p:spPr>
        <p:txBody>
          <a:bodyPr>
            <a:normAutofit fontScale="90000"/>
          </a:bodyPr>
          <a:lstStyle/>
          <a:p>
            <a:r>
              <a:rPr lang="en-US" dirty="0"/>
              <a:t>Installing the File System Library</a:t>
            </a:r>
            <a:br>
              <a:rPr lang="en-US" b="0" dirty="0">
                <a:effectLst/>
              </a:rPr>
            </a:br>
            <a:br>
              <a:rPr lang="en-US" dirty="0"/>
            </a:br>
            <a:endParaRPr lang="en-US" dirty="0"/>
          </a:p>
        </p:txBody>
      </p:sp>
      <p:sp>
        <p:nvSpPr>
          <p:cNvPr id="3" name="Content Placeholder 2">
            <a:extLst>
              <a:ext uri="{FF2B5EF4-FFF2-40B4-BE49-F238E27FC236}">
                <a16:creationId xmlns:a16="http://schemas.microsoft.com/office/drawing/2014/main" id="{C1784387-4C17-6D4A-8301-B6098155CAB4}"/>
              </a:ext>
            </a:extLst>
          </p:cNvPr>
          <p:cNvSpPr>
            <a:spLocks noGrp="1"/>
          </p:cNvSpPr>
          <p:nvPr>
            <p:ph idx="1"/>
          </p:nvPr>
        </p:nvSpPr>
        <p:spPr>
          <a:xfrm>
            <a:off x="838200" y="1121289"/>
            <a:ext cx="10515600" cy="5055673"/>
          </a:xfrm>
        </p:spPr>
        <p:txBody>
          <a:bodyPr>
            <a:normAutofit/>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lgn="ctr">
              <a:buNone/>
            </a:pPr>
            <a:r>
              <a:rPr lang="en-US" dirty="0"/>
              <a:t>Download the entire repo </a:t>
            </a:r>
            <a:r>
              <a:rPr lang="en-US" dirty="0" err="1"/>
              <a:t>Seeed_Arduino_FS</a:t>
            </a:r>
            <a:r>
              <a:rPr lang="en-US" dirty="0"/>
              <a:t>:</a:t>
            </a:r>
            <a:br>
              <a:rPr lang="en-US" b="0" dirty="0">
                <a:effectLst/>
              </a:rPr>
            </a:br>
            <a:r>
              <a:rPr lang="en-US" dirty="0"/>
              <a:t>https://</a:t>
            </a:r>
            <a:r>
              <a:rPr lang="en-US" dirty="0" err="1"/>
              <a:t>github.com</a:t>
            </a:r>
            <a:r>
              <a:rPr lang="en-US" dirty="0"/>
              <a:t>/</a:t>
            </a:r>
            <a:r>
              <a:rPr lang="en-US" dirty="0" err="1"/>
              <a:t>Seeed</a:t>
            </a:r>
            <a:r>
              <a:rPr lang="en-US" dirty="0"/>
              <a:t>-Studio/</a:t>
            </a:r>
            <a:r>
              <a:rPr lang="en-US" dirty="0" err="1"/>
              <a:t>Seeed_Arduino_FS</a:t>
            </a:r>
            <a:br>
              <a:rPr lang="en-US" b="0" dirty="0">
                <a:effectLst/>
              </a:rPr>
            </a:br>
            <a:r>
              <a:rPr lang="en-US" dirty="0"/>
              <a:t>Open the Arduino IDE, click sketch | Include Library | Add .ZIP Library, and choose the </a:t>
            </a:r>
            <a:r>
              <a:rPr lang="en-US" dirty="0" err="1"/>
              <a:t>Seeed_Arduino_FS</a:t>
            </a:r>
            <a:r>
              <a:rPr lang="en-US" dirty="0"/>
              <a:t> file that you have just downloaded.</a:t>
            </a:r>
            <a:endParaRPr lang="en-US" b="0" dirty="0">
              <a:effectLst/>
            </a:endParaRPr>
          </a:p>
          <a:p>
            <a:pPr marL="0" indent="0">
              <a:buNone/>
            </a:pPr>
            <a:endParaRPr lang="en-US" dirty="0"/>
          </a:p>
        </p:txBody>
      </p:sp>
      <p:pic>
        <p:nvPicPr>
          <p:cNvPr id="8194" name="Picture 2">
            <a:extLst>
              <a:ext uri="{FF2B5EF4-FFF2-40B4-BE49-F238E27FC236}">
                <a16:creationId xmlns:a16="http://schemas.microsoft.com/office/drawing/2014/main" id="{0B49B714-7B83-1F4B-A0FD-BFCA3669B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1121290"/>
            <a:ext cx="9331136" cy="31047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46913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629A-34E5-6E4F-8C98-38F40F4520A7}"/>
              </a:ext>
            </a:extLst>
          </p:cNvPr>
          <p:cNvSpPr>
            <a:spLocks noGrp="1"/>
          </p:cNvSpPr>
          <p:nvPr>
            <p:ph type="title"/>
          </p:nvPr>
        </p:nvSpPr>
        <p:spPr/>
        <p:txBody>
          <a:bodyPr/>
          <a:lstStyle/>
          <a:p>
            <a:r>
              <a:rPr lang="en-US" dirty="0"/>
              <a:t>Check on sketch | Library Manager | Search for </a:t>
            </a:r>
            <a:r>
              <a:rPr lang="en-US" dirty="0" err="1"/>
              <a:t>seeed_FS</a:t>
            </a:r>
            <a:endParaRPr lang="en-US" dirty="0"/>
          </a:p>
        </p:txBody>
      </p:sp>
      <p:pic>
        <p:nvPicPr>
          <p:cNvPr id="9218" name="Picture 2">
            <a:extLst>
              <a:ext uri="{FF2B5EF4-FFF2-40B4-BE49-F238E27FC236}">
                <a16:creationId xmlns:a16="http://schemas.microsoft.com/office/drawing/2014/main" id="{DB3EB7F6-DBF8-2142-93F1-AAF8BC5169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6911" y="1825625"/>
            <a:ext cx="759817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99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D422-EE0E-D444-AEB0-7486D6D81F31}"/>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9B5480E4-AAFD-6A43-8B41-7FA07A218322}"/>
              </a:ext>
            </a:extLst>
          </p:cNvPr>
          <p:cNvSpPr>
            <a:spLocks noGrp="1"/>
          </p:cNvSpPr>
          <p:nvPr>
            <p:ph idx="1"/>
          </p:nvPr>
        </p:nvSpPr>
        <p:spPr/>
        <p:txBody>
          <a:bodyPr>
            <a:normAutofit fontScale="92500" lnSpcReduction="10000"/>
          </a:bodyPr>
          <a:lstStyle/>
          <a:p>
            <a:pPr algn="just"/>
            <a:r>
              <a:rPr lang="en-US" dirty="0"/>
              <a:t>We hope this presentation helps you understand, how to train, and implement a Neural network to predict forearm muscle pain levels, using Tiny Machine Learning, Arduino, and </a:t>
            </a:r>
            <a:r>
              <a:rPr lang="en-US" dirty="0" err="1"/>
              <a:t>Tensorflow</a:t>
            </a:r>
            <a:r>
              <a:rPr lang="en-US" dirty="0"/>
              <a:t> Lite</a:t>
            </a:r>
            <a:endParaRPr lang="en-US" b="0" dirty="0">
              <a:effectLst/>
            </a:endParaRPr>
          </a:p>
          <a:p>
            <a:pPr algn="just"/>
            <a:r>
              <a:rPr lang="en-US" dirty="0"/>
              <a:t>Machine Learning is a branch of artificial intelligence, focused on building applications that learn from data and improve their accuracy over time.</a:t>
            </a:r>
            <a:endParaRPr lang="en-US" b="0" dirty="0">
              <a:effectLst/>
            </a:endParaRPr>
          </a:p>
          <a:p>
            <a:pPr algn="just"/>
            <a:r>
              <a:rPr lang="en-US" dirty="0"/>
              <a:t>Deep Learning is a subset of machine learning, that utilizes Deep artificial neural networks for learning from large amounts of data</a:t>
            </a:r>
            <a:endParaRPr lang="en-US" b="0" dirty="0">
              <a:effectLst/>
            </a:endParaRPr>
          </a:p>
          <a:p>
            <a:pPr algn="just"/>
            <a:r>
              <a:rPr lang="en-US" dirty="0"/>
              <a:t>Tiny Machine Learning or Tiny ML is an area of development in the AI world. It refers to the use of small, lightweight neural networks that can be deployed on resource-constrained devices like microcontrollers.</a:t>
            </a:r>
            <a:br>
              <a:rPr lang="en-US" dirty="0"/>
            </a:br>
            <a:endParaRPr lang="en-US" dirty="0"/>
          </a:p>
        </p:txBody>
      </p:sp>
    </p:spTree>
    <p:extLst>
      <p:ext uri="{BB962C8B-B14F-4D97-AF65-F5344CB8AC3E}">
        <p14:creationId xmlns:p14="http://schemas.microsoft.com/office/powerpoint/2010/main" val="2114981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0408-4676-1A49-9204-D252FBAF78E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2AE4668E-5777-C347-A848-C35553EC7BAE}"/>
              </a:ext>
            </a:extLst>
          </p:cNvPr>
          <p:cNvSpPr>
            <a:spLocks noGrp="1"/>
          </p:cNvSpPr>
          <p:nvPr>
            <p:ph idx="1"/>
          </p:nvPr>
        </p:nvSpPr>
        <p:spPr/>
        <p:txBody>
          <a:bodyPr>
            <a:normAutofit lnSpcReduction="10000"/>
          </a:bodyPr>
          <a:lstStyle/>
          <a:p>
            <a:pPr algn="ctr"/>
            <a:r>
              <a:rPr lang="en-US" dirty="0"/>
              <a:t>GSR stands for galvanic skin response and is a method of measuring the skin's electrical conductance. </a:t>
            </a:r>
            <a:endParaRPr lang="en-US" b="0" dirty="0">
              <a:effectLst/>
            </a:endParaRPr>
          </a:p>
          <a:p>
            <a:pPr algn="ctr"/>
            <a:r>
              <a:rPr lang="en-US" dirty="0"/>
              <a:t>GSR allows you to spot such strong emotions by simply attaching two electrodes to two fingers on one hand. It is interesting to create emotion-related projects like sleep quality monitor.</a:t>
            </a:r>
            <a:endParaRPr lang="en-US" b="0" dirty="0">
              <a:effectLst/>
            </a:endParaRPr>
          </a:p>
          <a:p>
            <a:pPr algn="ctr"/>
            <a:r>
              <a:rPr lang="en-US" dirty="0"/>
              <a:t>EMG detector is a bridge that connects the human body and electrical, the sensor gathers small muscle signals then process with 2th amplify and filter, the output signal can be recognized by Arduino. </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95506520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8B2B7-FEE0-3B4F-83BD-98A57D659782}"/>
              </a:ext>
            </a:extLst>
          </p:cNvPr>
          <p:cNvSpPr>
            <a:spLocks noGrp="1"/>
          </p:cNvSpPr>
          <p:nvPr>
            <p:ph type="title"/>
          </p:nvPr>
        </p:nvSpPr>
        <p:spPr/>
        <p:txBody>
          <a:bodyPr/>
          <a:lstStyle/>
          <a:p>
            <a:pPr algn="ctr"/>
            <a:r>
              <a:rPr lang="en-US" b="1" dirty="0"/>
              <a:t>What is this Project about?</a:t>
            </a:r>
            <a:endParaRPr lang="en-US" dirty="0"/>
          </a:p>
        </p:txBody>
      </p:sp>
      <p:sp>
        <p:nvSpPr>
          <p:cNvPr id="3" name="Content Placeholder 2">
            <a:extLst>
              <a:ext uri="{FF2B5EF4-FFF2-40B4-BE49-F238E27FC236}">
                <a16:creationId xmlns:a16="http://schemas.microsoft.com/office/drawing/2014/main" id="{563DA583-11DA-9640-99E5-96F2528B34FA}"/>
              </a:ext>
            </a:extLst>
          </p:cNvPr>
          <p:cNvSpPr>
            <a:spLocks noGrp="1"/>
          </p:cNvSpPr>
          <p:nvPr>
            <p:ph idx="1"/>
          </p:nvPr>
        </p:nvSpPr>
        <p:spPr/>
        <p:txBody>
          <a:bodyPr>
            <a:normAutofit/>
          </a:bodyPr>
          <a:lstStyle/>
          <a:p>
            <a:r>
              <a:rPr lang="en-US" dirty="0"/>
              <a:t>A mouse fatigue detection dataset will be trained via TensorFlow. </a:t>
            </a:r>
            <a:endParaRPr lang="en-US" b="0" dirty="0">
              <a:effectLst/>
            </a:endParaRPr>
          </a:p>
          <a:p>
            <a:r>
              <a:rPr lang="en-US" dirty="0"/>
              <a:t>Sensors will be connected to the Arduino's </a:t>
            </a:r>
            <a:r>
              <a:rPr lang="en-US" dirty="0" err="1"/>
              <a:t>Wio</a:t>
            </a:r>
            <a:r>
              <a:rPr lang="en-US" dirty="0"/>
              <a:t> terminal to measure forearm muscle soreness levels based on GSR (galvanic skin response)  and EMG (Electromyography)  measurements. </a:t>
            </a:r>
            <a:endParaRPr lang="en-US" b="0" dirty="0">
              <a:effectLst/>
            </a:endParaRPr>
          </a:p>
          <a:p>
            <a:r>
              <a:rPr lang="en-US" dirty="0"/>
              <a:t>The </a:t>
            </a:r>
            <a:r>
              <a:rPr lang="en-US" dirty="0" err="1"/>
              <a:t>Wio</a:t>
            </a:r>
            <a:r>
              <a:rPr lang="en-US" dirty="0"/>
              <a:t> Terminal will display the collected muscle soreness data from its integrated TFT LCD screen. Successfully trained, the screen should display the muscle soreness data in three levels: </a:t>
            </a:r>
            <a:endParaRPr lang="en-US" b="0" dirty="0">
              <a:effectLst/>
            </a:endParaRPr>
          </a:p>
          <a:p>
            <a:pPr lvl="1" fontAlgn="base"/>
            <a:r>
              <a:rPr lang="en-US" dirty="0"/>
              <a:t>Relaxed</a:t>
            </a:r>
          </a:p>
          <a:p>
            <a:pPr lvl="1" fontAlgn="base"/>
            <a:r>
              <a:rPr lang="en-US" dirty="0"/>
              <a:t>Tense</a:t>
            </a:r>
          </a:p>
          <a:p>
            <a:pPr lvl="1"/>
            <a:r>
              <a:rPr lang="en-US" dirty="0"/>
              <a:t>Exhausted</a:t>
            </a:r>
            <a:r>
              <a:rPr lang="en-US" b="1" u="sng" dirty="0"/>
              <a:t> </a:t>
            </a:r>
            <a:endParaRPr lang="en-US" dirty="0"/>
          </a:p>
        </p:txBody>
      </p:sp>
    </p:spTree>
    <p:extLst>
      <p:ext uri="{BB962C8B-B14F-4D97-AF65-F5344CB8AC3E}">
        <p14:creationId xmlns:p14="http://schemas.microsoft.com/office/powerpoint/2010/main" val="23285299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259E-A62C-E549-A94A-F6AE25DFD823}"/>
              </a:ext>
            </a:extLst>
          </p:cNvPr>
          <p:cNvSpPr>
            <a:spLocks noGrp="1"/>
          </p:cNvSpPr>
          <p:nvPr>
            <p:ph type="title"/>
          </p:nvPr>
        </p:nvSpPr>
        <p:spPr/>
        <p:txBody>
          <a:bodyPr>
            <a:normAutofit fontScale="90000"/>
          </a:bodyPr>
          <a:lstStyle/>
          <a:p>
            <a:r>
              <a:rPr lang="en-US" sz="2700" dirty="0"/>
              <a:t>WIO Terminal: </a:t>
            </a:r>
            <a:r>
              <a:rPr lang="en-US" sz="2700" u="sng" dirty="0">
                <a:hlinkClick r:id="rId2"/>
              </a:rPr>
              <a:t>https://wiki.seeedstudio.com/Wio-Terminal-Getting-Started/</a:t>
            </a:r>
            <a:br>
              <a:rPr lang="en-US" b="0" dirty="0">
                <a:effectLst/>
              </a:rPr>
            </a:br>
            <a:br>
              <a:rPr lang="en-US" dirty="0"/>
            </a:br>
            <a:endParaRPr lang="en-US" dirty="0"/>
          </a:p>
        </p:txBody>
      </p:sp>
      <p:pic>
        <p:nvPicPr>
          <p:cNvPr id="1028" name="Picture 4">
            <a:extLst>
              <a:ext uri="{FF2B5EF4-FFF2-40B4-BE49-F238E27FC236}">
                <a16:creationId xmlns:a16="http://schemas.microsoft.com/office/drawing/2014/main" id="{C5DAABFE-2B53-DC44-BFA7-5EC36392EE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892278" y="1825625"/>
            <a:ext cx="440744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6960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C805-E59C-974A-9BE6-61131D593857}"/>
              </a:ext>
            </a:extLst>
          </p:cNvPr>
          <p:cNvSpPr>
            <a:spLocks noGrp="1"/>
          </p:cNvSpPr>
          <p:nvPr>
            <p:ph type="title"/>
          </p:nvPr>
        </p:nvSpPr>
        <p:spPr/>
        <p:txBody>
          <a:bodyPr/>
          <a:lstStyle/>
          <a:p>
            <a:r>
              <a:rPr lang="en-US" dirty="0"/>
              <a:t>How to connect Galvanic skin response GSR sensor to WIO terminal</a:t>
            </a:r>
          </a:p>
        </p:txBody>
      </p:sp>
      <p:pic>
        <p:nvPicPr>
          <p:cNvPr id="4" name="Content Placeholder 3">
            <a:extLst>
              <a:ext uri="{FF2B5EF4-FFF2-40B4-BE49-F238E27FC236}">
                <a16:creationId xmlns:a16="http://schemas.microsoft.com/office/drawing/2014/main" id="{89AB0056-0708-CC4E-9832-D5F44CE676FB}"/>
              </a:ext>
            </a:extLst>
          </p:cNvPr>
          <p:cNvPicPr>
            <a:picLocks noGrp="1" noChangeAspect="1"/>
          </p:cNvPicPr>
          <p:nvPr>
            <p:ph idx="1"/>
          </p:nvPr>
        </p:nvPicPr>
        <p:blipFill>
          <a:blip r:embed="rId2"/>
          <a:stretch>
            <a:fillRect/>
          </a:stretch>
        </p:blipFill>
        <p:spPr>
          <a:xfrm>
            <a:off x="2974428" y="1920246"/>
            <a:ext cx="4397922" cy="2931948"/>
          </a:xfrm>
          <a:prstGeom prst="rect">
            <a:avLst/>
          </a:prstGeom>
        </p:spPr>
      </p:pic>
    </p:spTree>
    <p:extLst>
      <p:ext uri="{BB962C8B-B14F-4D97-AF65-F5344CB8AC3E}">
        <p14:creationId xmlns:p14="http://schemas.microsoft.com/office/powerpoint/2010/main" val="12957189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7D11-0003-2542-A605-3D988C63E9B6}"/>
              </a:ext>
            </a:extLst>
          </p:cNvPr>
          <p:cNvSpPr>
            <a:spLocks noGrp="1"/>
          </p:cNvSpPr>
          <p:nvPr>
            <p:ph type="title"/>
          </p:nvPr>
        </p:nvSpPr>
        <p:spPr/>
        <p:txBody>
          <a:bodyPr>
            <a:normAutofit fontScale="90000"/>
          </a:bodyPr>
          <a:lstStyle/>
          <a:p>
            <a:r>
              <a:rPr lang="en-US" dirty="0"/>
              <a:t>Finally, tack the three electrodes to your muscle, and keep a distance between each electrode.</a:t>
            </a:r>
          </a:p>
        </p:txBody>
      </p:sp>
      <p:pic>
        <p:nvPicPr>
          <p:cNvPr id="2050" name="Picture 2">
            <a:extLst>
              <a:ext uri="{FF2B5EF4-FFF2-40B4-BE49-F238E27FC236}">
                <a16:creationId xmlns:a16="http://schemas.microsoft.com/office/drawing/2014/main" id="{E2F200D8-1CDC-0341-8CFB-90AF0892C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7100" y="1994694"/>
            <a:ext cx="77978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406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872C-CF8B-9144-9DB4-C339C05F25DD}"/>
              </a:ext>
            </a:extLst>
          </p:cNvPr>
          <p:cNvSpPr>
            <a:spLocks noGrp="1"/>
          </p:cNvSpPr>
          <p:nvPr>
            <p:ph type="title"/>
          </p:nvPr>
        </p:nvSpPr>
        <p:spPr/>
        <p:txBody>
          <a:bodyPr/>
          <a:lstStyle/>
          <a:p>
            <a:pPr algn="ctr"/>
            <a:r>
              <a:rPr lang="en-US" dirty="0"/>
              <a:t>Arduino IDE 1.8.19</a:t>
            </a:r>
          </a:p>
        </p:txBody>
      </p:sp>
      <p:sp>
        <p:nvSpPr>
          <p:cNvPr id="3" name="Content Placeholder 2">
            <a:extLst>
              <a:ext uri="{FF2B5EF4-FFF2-40B4-BE49-F238E27FC236}">
                <a16:creationId xmlns:a16="http://schemas.microsoft.com/office/drawing/2014/main" id="{66307AC7-7156-3A49-9085-A64F55CAC0EF}"/>
              </a:ext>
            </a:extLst>
          </p:cNvPr>
          <p:cNvSpPr>
            <a:spLocks noGrp="1"/>
          </p:cNvSpPr>
          <p:nvPr>
            <p:ph idx="1"/>
          </p:nvPr>
        </p:nvSpPr>
        <p:spPr/>
        <p:txBody>
          <a:bodyPr>
            <a:normAutofit fontScale="77500" lnSpcReduction="20000"/>
          </a:bodyPr>
          <a:lstStyle/>
          <a:p>
            <a:r>
              <a:rPr lang="en-US" dirty="0"/>
              <a:t>Download the Arduino IDE to your computer from here: </a:t>
            </a:r>
            <a:r>
              <a:rPr lang="en-US" u="sng" dirty="0">
                <a:hlinkClick r:id="rId2"/>
              </a:rPr>
              <a:t>https://www.arduino.cc/en/software</a:t>
            </a:r>
            <a:endParaRPr lang="en-US" u="sng" dirty="0"/>
          </a:p>
          <a:p>
            <a:r>
              <a:rPr lang="en-US" dirty="0"/>
              <a:t>Launch the Arduino application and connect the WIO Terminal to USB:</a:t>
            </a:r>
            <a:endParaRPr lang="en-US" b="0" dirty="0">
              <a:effectLst/>
            </a:endParaRPr>
          </a:p>
          <a:p>
            <a:r>
              <a:rPr lang="en-US" dirty="0"/>
              <a:t>Double-click the Arduino IDE application you have previously downloaded.</a:t>
            </a:r>
            <a:endParaRPr lang="en-US" b="0" dirty="0">
              <a:effectLst/>
            </a:endParaRPr>
          </a:p>
          <a:p>
            <a:br>
              <a:rPr lang="en-US" b="0" dirty="0">
                <a:effectLst/>
              </a:rPr>
            </a:br>
            <a:r>
              <a:rPr lang="en-US" dirty="0"/>
              <a:t>Add WIO Terminal Board Library</a:t>
            </a:r>
            <a:endParaRPr lang="en-US" b="0" dirty="0">
              <a:effectLst/>
            </a:endParaRPr>
          </a:p>
          <a:p>
            <a:br>
              <a:rPr lang="en-US" b="0" dirty="0">
                <a:effectLst/>
              </a:rPr>
            </a:br>
            <a:r>
              <a:rPr lang="en-US" dirty="0"/>
              <a:t>Go to Arduino File  | Preferences </a:t>
            </a:r>
            <a:endParaRPr lang="en-US" b="0" dirty="0">
              <a:effectLst/>
            </a:endParaRPr>
          </a:p>
          <a:p>
            <a:br>
              <a:rPr lang="en-US" b="0" dirty="0">
                <a:effectLst/>
              </a:rPr>
            </a:br>
            <a:r>
              <a:rPr lang="en-US" dirty="0"/>
              <a:t>Add Additional Boards Manager URL:</a:t>
            </a:r>
            <a:endParaRPr lang="en-US" b="0" dirty="0">
              <a:effectLst/>
            </a:endParaRPr>
          </a:p>
          <a:p>
            <a:br>
              <a:rPr lang="en-US" b="0" dirty="0">
                <a:effectLst/>
              </a:rPr>
            </a:br>
            <a:r>
              <a:rPr lang="en-US" u="sng" dirty="0">
                <a:hlinkClick r:id="rId3"/>
              </a:rPr>
              <a:t>https://files.seeedstudio.com/arduino/package_seeeduino_boards_index.json</a:t>
            </a:r>
            <a:endParaRPr lang="en-US" b="0" dirty="0">
              <a:effectLst/>
            </a:endParaRPr>
          </a:p>
          <a:p>
            <a:br>
              <a:rPr lang="en-US" dirty="0"/>
            </a:br>
            <a:endParaRPr lang="en-US" dirty="0"/>
          </a:p>
        </p:txBody>
      </p:sp>
    </p:spTree>
    <p:extLst>
      <p:ext uri="{BB962C8B-B14F-4D97-AF65-F5344CB8AC3E}">
        <p14:creationId xmlns:p14="http://schemas.microsoft.com/office/powerpoint/2010/main" val="278677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7A30-486E-7C4E-995B-AE9A66BB60DE}"/>
              </a:ext>
            </a:extLst>
          </p:cNvPr>
          <p:cNvSpPr>
            <a:spLocks noGrp="1"/>
          </p:cNvSpPr>
          <p:nvPr>
            <p:ph type="title"/>
          </p:nvPr>
        </p:nvSpPr>
        <p:spPr/>
        <p:txBody>
          <a:bodyPr/>
          <a:lstStyle/>
          <a:p>
            <a:r>
              <a:rPr lang="en-US" dirty="0"/>
              <a:t>Preferences</a:t>
            </a:r>
          </a:p>
        </p:txBody>
      </p:sp>
      <p:pic>
        <p:nvPicPr>
          <p:cNvPr id="4098" name="Picture 2">
            <a:extLst>
              <a:ext uri="{FF2B5EF4-FFF2-40B4-BE49-F238E27FC236}">
                <a16:creationId xmlns:a16="http://schemas.microsoft.com/office/drawing/2014/main" id="{5B7879C2-B556-1940-959C-0CC49D65EF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4919" y="1590461"/>
            <a:ext cx="6561438" cy="4518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92225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27</TotalTime>
  <Words>564</Words>
  <Application>Microsoft Macintosh PowerPoint</Application>
  <PresentationFormat>Widescreen</PresentationFormat>
  <Paragraphs>61</Paragraphs>
  <Slides>14</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14</vt:i4>
      </vt:variant>
    </vt:vector>
  </HeadingPairs>
  <TitlesOfParts>
    <vt:vector size="18" baseType="lpstr">
      <vt:lpstr>Arial</vt:lpstr>
      <vt:lpstr>Calibri</vt:lpstr>
      <vt:lpstr>Calibri Light</vt:lpstr>
      <vt:lpstr>Office Theme</vt:lpstr>
      <vt:lpstr>Mouse fatigue detection training a Neural Network for Arduino in TensorFlow</vt:lpstr>
      <vt:lpstr>Introduction</vt:lpstr>
      <vt:lpstr>Introduction</vt:lpstr>
      <vt:lpstr>What is this Project about?</vt:lpstr>
      <vt:lpstr>WIO Terminal: https://wiki.seeedstudio.com/Wio-Terminal-Getting-Started/  </vt:lpstr>
      <vt:lpstr>How to connect Galvanic skin response GSR sensor to WIO terminal</vt:lpstr>
      <vt:lpstr>Finally, tack the three electrodes to your muscle, and keep a distance between each electrode.</vt:lpstr>
      <vt:lpstr>Arduino IDE 1.8.19</vt:lpstr>
      <vt:lpstr>Preferences</vt:lpstr>
      <vt:lpstr>Set up the Seeed SAMD Arduino Core</vt:lpstr>
      <vt:lpstr>Open the Arduino IDE, click Tools | Board | Boards Manager, and search for Wio Terminal in the search box. Then, install Seeed SAMD Boards </vt:lpstr>
      <vt:lpstr>Selecting board and port</vt:lpstr>
      <vt:lpstr>Installing the File System Library  </vt:lpstr>
      <vt:lpstr>Check on sketch | Library Manager | Search for seeed_FS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Luis.Marin011</dc:creator>
  <cp:lastModifiedBy>Luis.Marin011</cp:lastModifiedBy>
  <cp:revision>4</cp:revision>
  <dcterms:created xsi:type="dcterms:W3CDTF">2022-04-11T01:15:36Z</dcterms:created>
  <dcterms:modified xsi:type="dcterms:W3CDTF">2022-04-11T01:42:57Z</dcterms:modified>
</cp:coreProperties>
</file>